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sldIdLst>
    <p:sldId id="256" r:id="rId3"/>
    <p:sldId id="363" r:id="rId4"/>
    <p:sldId id="380" r:id="rId5"/>
    <p:sldId id="377" r:id="rId6"/>
    <p:sldId id="378" r:id="rId7"/>
    <p:sldId id="379" r:id="rId8"/>
    <p:sldId id="389" r:id="rId9"/>
    <p:sldId id="382" r:id="rId10"/>
    <p:sldId id="383" r:id="rId11"/>
    <p:sldId id="384" r:id="rId12"/>
    <p:sldId id="385" r:id="rId13"/>
    <p:sldId id="388" r:id="rId14"/>
    <p:sldId id="387" r:id="rId15"/>
  </p:sldIdLst>
  <p:sldSz cx="9144000" cy="5143500" type="screen16x9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tags" Target="tags/tag1.xml" /><Relationship Id="rId17" Type="http://schemas.openxmlformats.org/officeDocument/2006/relationships/presProps" Target="presProps.xml" /><Relationship Id="rId18" Type="http://schemas.openxmlformats.org/officeDocument/2006/relationships/viewProps" Target="viewProps.xml" /><Relationship Id="rId19" Type="http://schemas.openxmlformats.org/officeDocument/2006/relationships/theme" Target="theme/theme1.xml" /><Relationship Id="rId2" Type="http://schemas.openxmlformats.org/officeDocument/2006/relationships/notesMaster" Target="notesMasters/notesMaster1.xml" /><Relationship Id="rId20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14.png" /><Relationship Id="rId4" Type="http://schemas.openxmlformats.org/officeDocument/2006/relationships/image" Target="../media/image1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br>
              <a:rPr lang="ru-RU" sz="25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КИБЕРАТАК ДО ПРАВИЛ </a:t>
            </a:r>
            <a:br>
              <a:rPr lang="ru-RU" sz="25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ДОРОГАХ</a:t>
            </a:r>
            <a:endParaRPr lang="ru-RU" sz="25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>
                <a:solidFill>
                  <a:srgbClr val="002060"/>
                </a:solidFill>
              </a:rPr>
              <a:t>Единый день </a:t>
            </a:r>
            <a:br>
              <a:rPr lang="ru-RU" sz="2300" b="1">
                <a:solidFill>
                  <a:srgbClr val="002060"/>
                </a:solidFill>
              </a:rPr>
            </a:br>
            <a:r>
              <a:rPr lang="ru-RU" sz="2300" b="1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>
                <a:solidFill>
                  <a:schemeClr val="tx2">
                    <a:lumMod val="75000"/>
                  </a:schemeClr>
                </a:solidFill>
              </a:rPr>
            </a:br>
            <a:endParaRPr lang="ru-RU" sz="23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/>
              <a:t>июль 2026 </a:t>
            </a:r>
            <a:r>
              <a:rPr lang="ru-RU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5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</a:t>
            </a:r>
            <a:r>
              <a:rPr kumimoji="0" lang="ru-RU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«Первая помощь. </a:t>
            </a:r>
            <a:br>
              <a:rPr kumimoji="0" lang="ru-RU" sz="25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</a:t>
            </a:r>
            <a:r>
              <a:rPr kumimoji="0" lang="ru-RU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  <a:endParaRPr lang="ru-RU" sz="3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>
                <a:solidFill>
                  <a:srgbClr val="0A0A7C"/>
                </a:solidFill>
              </a:rPr>
              <a:t>СТАТИСТИКА ГИБЕЛИ </a:t>
            </a:r>
            <a:r>
              <a:rPr lang="ru-RU" sz="3050" b="1" smtClean="0">
                <a:solidFill>
                  <a:srgbClr val="0A0A7C"/>
                </a:solidFill>
              </a:rPr>
              <a:t>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smtClean="0">
                <a:solidFill>
                  <a:schemeClr val="bg1"/>
                </a:solidFill>
              </a:rPr>
              <a:t>* По </a:t>
            </a:r>
            <a:r>
              <a:rPr lang="ru-RU" sz="1400" i="1">
                <a:solidFill>
                  <a:schemeClr val="bg1"/>
                </a:solidFill>
              </a:rPr>
              <a:t>информации Министерства по чрезвычайным ситуациям Республики Беларусь</a:t>
            </a:r>
            <a:endParaRPr lang="ru-RU" sz="1400" b="1" i="1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  <a:endParaRPr lang="ru-RU" sz="25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(16:9)</PresentationFormat>
  <Paragraphs>10</Paragraphs>
  <Slides>13</Slides>
  <Notes>0</Notes>
  <TotalTime>12775</TotalTime>
  <HiddenSlides>0</HiddenSlides>
  <MMClips>0</MMClips>
  <ScaleCrop>0</ScaleCrop>
  <HeadingPairs>
    <vt:vector baseType="variant" size="6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baseType="lpstr" size="16">
      <vt:lpstr>Arial</vt:lpstr>
      <vt:lpstr>Calibri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Александр</dc:creator>
  <cp:lastModifiedBy>Моисеев Игорь Евгеньевич</cp:lastModifiedBy>
  <cp:revision>452</cp:revision>
  <dcterms:created xsi:type="dcterms:W3CDTF">2024-07-24T10:48:12Z</dcterms:created>
  <dcterms:modified xsi:type="dcterms:W3CDTF">2026-08-05T13:43:46Z</dcterms:modified>
</cp:coreProperties>
</file>